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python-software</a:t>
            </a:r>
          </a:p>
          <a:p>
            <a:r>
              <a:rPr lang="nl-BE" dirty="0"/>
              <a:t>Stopt op voorwerp met gewenste lichtintensiteit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1724348" y="2021687"/>
            <a:ext cx="3230207" cy="281462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6255716" y="1957877"/>
            <a:ext cx="3573624" cy="31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r>
              <a:rPr lang="nl-BE" dirty="0"/>
              <a:t>Manuele besturing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Maximale uitwijking horizontaal: 90°  </a:t>
            </a:r>
          </a:p>
          <a:p>
            <a:r>
              <a:rPr lang="nl-NL" dirty="0"/>
              <a:t>Maximale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1199</Words>
  <Application>Microsoft Office PowerPoint</Application>
  <PresentationFormat>Widescreen</PresentationFormat>
  <Paragraphs>417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2023-05-25T18:19:55Z</dcterms:modified>
</cp:coreProperties>
</file>